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815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633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7799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5856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9173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9905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097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651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9647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8801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1101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58FE5-E2F3-45EF-8CFA-1BE577F09F04}" type="datetimeFigureOut">
              <a:rPr kumimoji="1" lang="ja-JP" altLang="en-US" smtClean="0"/>
              <a:t>2026/1/10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A90E0-BF29-471D-90C5-435C5D9730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251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2495600" y="1844824"/>
            <a:ext cx="877163" cy="2616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100(data)</a:t>
            </a:r>
            <a:endParaRPr kumimoji="1" lang="ja-JP" altLang="en-US" sz="105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07742" y="1844824"/>
            <a:ext cx="492443" cy="2616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hoge</a:t>
            </a:r>
            <a:endParaRPr kumimoji="1" lang="ja-JP" altLang="en-US" sz="105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5" name="直線矢印コネクタ 4"/>
          <p:cNvCxnSpPr>
            <a:stCxn id="3" idx="3"/>
            <a:endCxn id="2" idx="1"/>
          </p:cNvCxnSpPr>
          <p:nvPr/>
        </p:nvCxnSpPr>
        <p:spPr>
          <a:xfrm>
            <a:off x="1500185" y="1975629"/>
            <a:ext cx="9954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/>
          <p:cNvSpPr txBox="1"/>
          <p:nvPr/>
        </p:nvSpPr>
        <p:spPr>
          <a:xfrm>
            <a:off x="3510721" y="1855857"/>
            <a:ext cx="1107996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# hoge = 100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07742" y="2348880"/>
            <a:ext cx="492443" cy="2616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fuga</a:t>
            </a:r>
            <a:endParaRPr kumimoji="1" lang="ja-JP" altLang="en-US" sz="105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8" name="直線矢印コネクタ 7"/>
          <p:cNvCxnSpPr>
            <a:stCxn id="3" idx="2"/>
            <a:endCxn id="7" idx="0"/>
          </p:cNvCxnSpPr>
          <p:nvPr/>
        </p:nvCxnSpPr>
        <p:spPr>
          <a:xfrm>
            <a:off x="1253964" y="2106434"/>
            <a:ext cx="0" cy="242446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>
            <a:stCxn id="7" idx="3"/>
            <a:endCxn id="2" idx="1"/>
          </p:cNvCxnSpPr>
          <p:nvPr/>
        </p:nvCxnSpPr>
        <p:spPr>
          <a:xfrm flipV="1">
            <a:off x="1500185" y="1975629"/>
            <a:ext cx="995415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3510721" y="2287905"/>
            <a:ext cx="1184940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# fuga = hoge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539272" y="1706324"/>
            <a:ext cx="87716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Reference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 rot="19988196">
            <a:off x="1601708" y="2294280"/>
            <a:ext cx="877163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Reference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482533" y="3830014"/>
            <a:ext cx="877163" cy="2616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100(data)</a:t>
            </a:r>
            <a:endParaRPr kumimoji="1" lang="ja-JP" altLang="en-US" sz="105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983432" y="3830014"/>
            <a:ext cx="492443" cy="2616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hoge</a:t>
            </a:r>
            <a:endParaRPr kumimoji="1" lang="ja-JP" altLang="en-US" sz="105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22" name="直線矢印コネクタ 21"/>
          <p:cNvCxnSpPr>
            <a:stCxn id="21" idx="3"/>
            <a:endCxn id="20" idx="1"/>
          </p:cNvCxnSpPr>
          <p:nvPr/>
        </p:nvCxnSpPr>
        <p:spPr>
          <a:xfrm>
            <a:off x="1475875" y="3960819"/>
            <a:ext cx="1006658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3486411" y="3841047"/>
            <a:ext cx="1107996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# hoge = 100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83432" y="4334070"/>
            <a:ext cx="492443" cy="26161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fuga</a:t>
            </a:r>
            <a:endParaRPr kumimoji="1" lang="ja-JP" altLang="en-US" sz="105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26" name="直線矢印コネクタ 25"/>
          <p:cNvCxnSpPr>
            <a:stCxn id="24" idx="3"/>
            <a:endCxn id="20" idx="1"/>
          </p:cNvCxnSpPr>
          <p:nvPr/>
        </p:nvCxnSpPr>
        <p:spPr>
          <a:xfrm flipV="1">
            <a:off x="1475875" y="3960819"/>
            <a:ext cx="1006658" cy="504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3486411" y="4273095"/>
            <a:ext cx="1184940" cy="2616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# fuga = hoge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482533" y="4725144"/>
            <a:ext cx="848309" cy="2539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200</a:t>
            </a:r>
            <a:r>
              <a:rPr kumimoji="1"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(data)</a:t>
            </a:r>
            <a:endParaRPr kumimoji="1" lang="ja-JP" altLang="en-US" sz="105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31" name="直線矢印コネクタ 30"/>
          <p:cNvCxnSpPr>
            <a:stCxn id="21" idx="3"/>
            <a:endCxn id="30" idx="1"/>
          </p:cNvCxnSpPr>
          <p:nvPr/>
        </p:nvCxnSpPr>
        <p:spPr>
          <a:xfrm>
            <a:off x="1475875" y="3960819"/>
            <a:ext cx="1006658" cy="891283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/>
          <p:cNvSpPr txBox="1"/>
          <p:nvPr/>
        </p:nvSpPr>
        <p:spPr>
          <a:xfrm>
            <a:off x="3475836" y="4725144"/>
            <a:ext cx="1069524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# hoge = 200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546429" y="3717032"/>
            <a:ext cx="848309" cy="2539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05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 </a:t>
            </a:r>
            <a:r>
              <a:rPr lang="en-US" altLang="ja-JP" sz="1050" smtClean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        </a:t>
            </a:r>
            <a:endParaRPr kumimoji="1" lang="ja-JP" altLang="en-US" sz="1050">
              <a:solidFill>
                <a:schemeClr val="bg1">
                  <a:lumMod val="50000"/>
                </a:schemeClr>
              </a:solidFill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1631504" y="3823156"/>
            <a:ext cx="508290" cy="2539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5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 </a:t>
            </a:r>
            <a:r>
              <a:rPr lang="en-US" altLang="ja-JP" sz="1050" smtClean="0">
                <a:latin typeface="Consolas" panose="020B0609020204030204" pitchFamily="49" charset="0"/>
                <a:ea typeface="Meiryo UI" panose="020B0604030504040204" pitchFamily="50" charset="-128"/>
              </a:rPr>
              <a:t> </a:t>
            </a:r>
            <a:r>
              <a:rPr lang="en-US" altLang="ja-JP" sz="1050" b="1" smtClean="0">
                <a:latin typeface="Consolas" panose="020B0609020204030204" pitchFamily="49" charset="0"/>
                <a:ea typeface="Meiryo UI" panose="020B0604030504040204" pitchFamily="50" charset="-128"/>
              </a:rPr>
              <a:t>X</a:t>
            </a:r>
            <a:endParaRPr kumimoji="1" lang="ja-JP" altLang="en-US" sz="1050" b="1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5091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127448" y="692696"/>
            <a:ext cx="18261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>
                <a:latin typeface="Consolas" panose="020B0609020204030204" pitchFamily="49" charset="0"/>
                <a:ea typeface="Meiryo UI" panose="020B0604030504040204" pitchFamily="50" charset="-128"/>
              </a:rPr>
              <a:t>o</a:t>
            </a:r>
            <a:r>
              <a:rPr kumimoji="1"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rder = [</a:t>
            </a:r>
            <a:r>
              <a:rPr kumimoji="1"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要素</a:t>
            </a:r>
            <a:r>
              <a:rPr kumimoji="1"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0, </a:t>
            </a:r>
            <a:r>
              <a:rPr kumimoji="1"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要素</a:t>
            </a:r>
            <a:r>
              <a:rPr kumimoji="1"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1]</a:t>
            </a:r>
            <a:endParaRPr kumimoji="1" lang="ja-JP" altLang="en-US" sz="110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03512" y="1219399"/>
            <a:ext cx="1043876" cy="7694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品名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製品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A</a:t>
            </a: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価格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:10000</a:t>
            </a: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数量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:10,</a:t>
            </a: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顧客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:A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工業</a:t>
            </a:r>
            <a:endParaRPr kumimoji="1" lang="ja-JP" altLang="en-US" sz="110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7" name="直線矢印コネクタ 6"/>
          <p:cNvCxnSpPr>
            <a:endCxn id="3" idx="0"/>
          </p:cNvCxnSpPr>
          <p:nvPr/>
        </p:nvCxnSpPr>
        <p:spPr>
          <a:xfrm>
            <a:off x="2117678" y="911551"/>
            <a:ext cx="107772" cy="307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/>
          <p:cNvSpPr txBox="1"/>
          <p:nvPr/>
        </p:nvSpPr>
        <p:spPr>
          <a:xfrm>
            <a:off x="3179916" y="1219399"/>
            <a:ext cx="1043876" cy="7694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品名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r>
              <a:rPr lang="zh-TW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製品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B</a:t>
            </a:r>
            <a:endParaRPr lang="en-US" altLang="zh-TW" sz="1100">
              <a:latin typeface="Consolas" panose="020B0609020204030204" pitchFamily="49" charset="0"/>
              <a:ea typeface="Meiryo UI" panose="020B0604030504040204" pitchFamily="50" charset="-128"/>
            </a:endParaRP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価格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5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000</a:t>
            </a:r>
            <a:endParaRPr lang="en-US" altLang="zh-TW" sz="1100">
              <a:latin typeface="Consolas" panose="020B0609020204030204" pitchFamily="49" charset="0"/>
              <a:ea typeface="Meiryo UI" panose="020B0604030504040204" pitchFamily="50" charset="-128"/>
            </a:endParaRP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数量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100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,</a:t>
            </a: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顧客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:B</a:t>
            </a:r>
            <a:r>
              <a:rPr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商店</a:t>
            </a:r>
            <a:endParaRPr kumimoji="1" lang="ja-JP" altLang="en-US" sz="110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11" name="直線矢印コネクタ 10"/>
          <p:cNvCxnSpPr>
            <a:endCxn id="10" idx="0"/>
          </p:cNvCxnSpPr>
          <p:nvPr/>
        </p:nvCxnSpPr>
        <p:spPr>
          <a:xfrm>
            <a:off x="2639616" y="911551"/>
            <a:ext cx="1062238" cy="3078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1127448" y="2708920"/>
            <a:ext cx="18261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>
                <a:latin typeface="Consolas" panose="020B0609020204030204" pitchFamily="49" charset="0"/>
                <a:ea typeface="Meiryo UI" panose="020B0604030504040204" pitchFamily="50" charset="-128"/>
              </a:rPr>
              <a:t>o</a:t>
            </a:r>
            <a:r>
              <a:rPr kumimoji="1"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rder = [</a:t>
            </a:r>
            <a:r>
              <a:rPr kumimoji="1"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要素</a:t>
            </a:r>
            <a:r>
              <a:rPr kumimoji="1"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0, </a:t>
            </a:r>
            <a:r>
              <a:rPr kumimoji="1"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要素</a:t>
            </a:r>
            <a:r>
              <a:rPr kumimoji="1"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1]</a:t>
            </a:r>
            <a:endParaRPr kumimoji="1" lang="ja-JP" altLang="en-US" sz="110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595740" y="3811687"/>
            <a:ext cx="1043876" cy="7694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品名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製品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A</a:t>
            </a:r>
          </a:p>
          <a:p>
            <a:r>
              <a:rPr lang="zh-TW" altLang="en-US" sz="1100">
                <a:solidFill>
                  <a:srgbClr val="00B050"/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価格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endParaRPr lang="en-US" altLang="zh-TW" sz="1100">
              <a:latin typeface="Consolas" panose="020B0609020204030204" pitchFamily="49" charset="0"/>
              <a:ea typeface="Meiryo UI" panose="020B0604030504040204" pitchFamily="50" charset="-128"/>
            </a:endParaRP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数量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:10,</a:t>
            </a: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顧客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:A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工業</a:t>
            </a:r>
            <a:endParaRPr kumimoji="1" lang="ja-JP" altLang="en-US" sz="110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16" name="直線矢印コネクタ 15"/>
          <p:cNvCxnSpPr>
            <a:endCxn id="15" idx="0"/>
          </p:cNvCxnSpPr>
          <p:nvPr/>
        </p:nvCxnSpPr>
        <p:spPr>
          <a:xfrm>
            <a:off x="2063552" y="2937829"/>
            <a:ext cx="54126" cy="873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テキスト ボックス 16"/>
          <p:cNvSpPr txBox="1"/>
          <p:nvPr/>
        </p:nvSpPr>
        <p:spPr>
          <a:xfrm>
            <a:off x="2747868" y="3212976"/>
            <a:ext cx="1043876" cy="7694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TW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</a:t>
            </a:r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品名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r>
              <a:rPr lang="zh-TW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製品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B</a:t>
            </a:r>
            <a:endParaRPr lang="en-US" altLang="zh-TW" sz="1100">
              <a:latin typeface="Consolas" panose="020B0609020204030204" pitchFamily="49" charset="0"/>
              <a:ea typeface="Meiryo UI" panose="020B0604030504040204" pitchFamily="50" charset="-128"/>
            </a:endParaRPr>
          </a:p>
          <a:p>
            <a:r>
              <a:rPr lang="zh-TW" altLang="en-US" sz="1100">
                <a:solidFill>
                  <a:srgbClr val="00B050"/>
                </a:solidFill>
                <a:latin typeface="Consolas" panose="020B0609020204030204" pitchFamily="49" charset="0"/>
                <a:ea typeface="Meiryo UI" panose="020B0604030504040204" pitchFamily="50" charset="-128"/>
              </a:rPr>
              <a:t>価格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endParaRPr lang="en-US" altLang="zh-TW" sz="1100">
              <a:latin typeface="Consolas" panose="020B0609020204030204" pitchFamily="49" charset="0"/>
              <a:ea typeface="Meiryo UI" panose="020B0604030504040204" pitchFamily="50" charset="-128"/>
            </a:endParaRP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数量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: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100</a:t>
            </a:r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,</a:t>
            </a:r>
          </a:p>
          <a:p>
            <a:r>
              <a:rPr lang="zh-TW" altLang="en-US" sz="1100">
                <a:latin typeface="Consolas" panose="020B0609020204030204" pitchFamily="49" charset="0"/>
                <a:ea typeface="Meiryo UI" panose="020B0604030504040204" pitchFamily="50" charset="-128"/>
              </a:rPr>
              <a:t>顧客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:B</a:t>
            </a:r>
            <a:r>
              <a:rPr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商店</a:t>
            </a:r>
            <a:endParaRPr kumimoji="1" lang="ja-JP" altLang="en-US" sz="110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18" name="直線矢印コネクタ 17"/>
          <p:cNvCxnSpPr>
            <a:endCxn id="17" idx="0"/>
          </p:cNvCxnSpPr>
          <p:nvPr/>
        </p:nvCxnSpPr>
        <p:spPr>
          <a:xfrm>
            <a:off x="2639616" y="2937829"/>
            <a:ext cx="630190" cy="275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4229493" y="3861048"/>
            <a:ext cx="1005403" cy="76944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製品</a:t>
            </a:r>
            <a:r>
              <a:rPr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A:10000</a:t>
            </a:r>
          </a:p>
          <a:p>
            <a:r>
              <a:rPr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製品</a:t>
            </a:r>
            <a:r>
              <a:rPr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B:5000</a:t>
            </a:r>
          </a:p>
          <a:p>
            <a:r>
              <a:rPr lang="ja-JP" altLang="en-US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製品</a:t>
            </a:r>
            <a:r>
              <a:rPr lang="en-US" altLang="ja-JP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C:20000</a:t>
            </a:r>
          </a:p>
          <a:p>
            <a:r>
              <a:rPr lang="en-US" altLang="zh-TW" sz="1100">
                <a:latin typeface="Consolas" panose="020B0609020204030204" pitchFamily="49" charset="0"/>
                <a:ea typeface="Meiryo UI" panose="020B0604030504040204" pitchFamily="50" charset="-128"/>
              </a:rPr>
              <a:t> </a:t>
            </a:r>
            <a:r>
              <a:rPr lang="en-US" altLang="zh-TW" sz="1100" smtClean="0">
                <a:latin typeface="Consolas" panose="020B0609020204030204" pitchFamily="49" charset="0"/>
                <a:ea typeface="Meiryo UI" panose="020B0604030504040204" pitchFamily="50" charset="-128"/>
              </a:rPr>
              <a:t> :</a:t>
            </a:r>
            <a:endParaRPr lang="en-US" altLang="zh-TW" sz="1100">
              <a:latin typeface="Consolas" panose="020B0609020204030204" pitchFamily="49" charset="0"/>
              <a:ea typeface="Meiryo UI" panose="020B0604030504040204" pitchFamily="50" charset="-128"/>
            </a:endParaRPr>
          </a:p>
        </p:txBody>
      </p:sp>
      <p:cxnSp>
        <p:nvCxnSpPr>
          <p:cNvPr id="24" name="カギ線コネクタ 23"/>
          <p:cNvCxnSpPr/>
          <p:nvPr/>
        </p:nvCxnSpPr>
        <p:spPr>
          <a:xfrm>
            <a:off x="3269806" y="3501008"/>
            <a:ext cx="1025994" cy="481409"/>
          </a:xfrm>
          <a:prstGeom prst="bentConnector3">
            <a:avLst>
              <a:gd name="adj1" fmla="val 61140"/>
            </a:avLst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カギ線コネクタ 26"/>
          <p:cNvCxnSpPr/>
          <p:nvPr/>
        </p:nvCxnSpPr>
        <p:spPr>
          <a:xfrm>
            <a:off x="2090615" y="4093694"/>
            <a:ext cx="2205185" cy="92697"/>
          </a:xfrm>
          <a:prstGeom prst="bentConnector3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630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123</Words>
  <Application>Microsoft Office PowerPoint</Application>
  <PresentationFormat>ワイド画面</PresentationFormat>
  <Paragraphs>38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Meiryo UI</vt:lpstr>
      <vt:lpstr>ＭＳ Ｐゴシック</vt:lpstr>
      <vt:lpstr>Arial</vt:lpstr>
      <vt:lpstr>Calibri</vt:lpstr>
      <vt:lpstr>Calibri Light</vt:lpstr>
      <vt:lpstr>Consolas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mainuser</dc:creator>
  <cp:lastModifiedBy>mainuser</cp:lastModifiedBy>
  <cp:revision>9</cp:revision>
  <dcterms:created xsi:type="dcterms:W3CDTF">2026-01-10T01:45:21Z</dcterms:created>
  <dcterms:modified xsi:type="dcterms:W3CDTF">2026-01-10T07:38:57Z</dcterms:modified>
</cp:coreProperties>
</file>