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446" y="-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1469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7312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8135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0283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2159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0762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1843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502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177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945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298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CD957-59EE-4C6F-A645-9F382D2493DE}" type="datetimeFigureOut">
              <a:rPr kumimoji="1" lang="ja-JP" altLang="en-US" smtClean="0"/>
              <a:t>2025/11/16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00A91-016F-4025-949B-62E7CB8564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56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390" y="890507"/>
            <a:ext cx="4982270" cy="1152686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2861915" y="2528807"/>
            <a:ext cx="3791767" cy="1152686"/>
            <a:chOff x="2861915" y="2528807"/>
            <a:chExt cx="3791767" cy="1152686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 rotWithShape="1">
            <a:blip r:embed="rId2"/>
            <a:srcRect r="68735"/>
            <a:stretch/>
          </p:blipFill>
          <p:spPr>
            <a:xfrm>
              <a:off x="2861915" y="2528807"/>
              <a:ext cx="1557685" cy="1152686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" name="図 3"/>
            <p:cNvPicPr>
              <a:picLocks noChangeAspect="1"/>
            </p:cNvPicPr>
            <p:nvPr/>
          </p:nvPicPr>
          <p:blipFill rotWithShape="1">
            <a:blip r:embed="rId2"/>
            <a:srcRect l="81927"/>
            <a:stretch/>
          </p:blipFill>
          <p:spPr>
            <a:xfrm>
              <a:off x="4505325" y="2528807"/>
              <a:ext cx="900460" cy="1152686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7260" y="2552624"/>
              <a:ext cx="876422" cy="1086002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8" name="直線矢印コネクタ 7"/>
            <p:cNvCxnSpPr/>
            <p:nvPr/>
          </p:nvCxnSpPr>
          <p:spPr>
            <a:xfrm>
              <a:off x="5377210" y="2743200"/>
              <a:ext cx="47114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矢印コネクタ 8"/>
            <p:cNvCxnSpPr/>
            <p:nvPr/>
          </p:nvCxnSpPr>
          <p:spPr>
            <a:xfrm>
              <a:off x="5386735" y="3429000"/>
              <a:ext cx="47114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0027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ワイド画面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mainuser</dc:creator>
  <cp:lastModifiedBy>mainuser</cp:lastModifiedBy>
  <cp:revision>1</cp:revision>
  <dcterms:created xsi:type="dcterms:W3CDTF">2025-11-16T02:47:02Z</dcterms:created>
  <dcterms:modified xsi:type="dcterms:W3CDTF">2025-11-16T02:55:30Z</dcterms:modified>
</cp:coreProperties>
</file>